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4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70" r:id="rId8"/>
    <p:sldId id="269" r:id="rId9"/>
    <p:sldId id="267" r:id="rId10"/>
    <p:sldId id="271" r:id="rId11"/>
    <p:sldId id="261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792FF42-FAC7-4E14-B372-ABBE200C712A}">
          <p14:sldIdLst>
            <p14:sldId id="256"/>
            <p14:sldId id="257"/>
            <p14:sldId id="258"/>
            <p14:sldId id="263"/>
          </p14:sldIdLst>
        </p14:section>
        <p14:section name="Abschnitt ohne Titel" id="{DFF2BF8A-BE0E-44A8-A7BA-F300A7DEA5F3}">
          <p14:sldIdLst>
            <p14:sldId id="259"/>
            <p14:sldId id="260"/>
            <p14:sldId id="270"/>
            <p14:sldId id="269"/>
            <p14:sldId id="267"/>
            <p14:sldId id="271"/>
            <p14:sldId id="261"/>
            <p14:sldId id="26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4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86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74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24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5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51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1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3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34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7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2048FE6-8802-435B-A30E-2609EE5B6C51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32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A29A2-E33B-43A7-9A90-6C8DE10D7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Arial" panose="020B0604020202020204" pitchFamily="34" charset="0"/>
              </a:rPr>
              <a:t>Extremsport in und um Innsbruck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C695B6F-0B9B-428C-AC8E-524CA6988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Web </a:t>
            </a:r>
            <a:r>
              <a:rPr lang="de-DE" dirty="0" err="1"/>
              <a:t>mapping</a:t>
            </a:r>
            <a:r>
              <a:rPr lang="de-DE" dirty="0"/>
              <a:t> - Projekt</a:t>
            </a:r>
          </a:p>
          <a:p>
            <a:r>
              <a:rPr lang="de-DE" dirty="0"/>
              <a:t>Flo Corzelius – Paul Tiefenbacher – Raffael Kossmann</a:t>
            </a:r>
          </a:p>
        </p:txBody>
      </p:sp>
    </p:spTree>
    <p:extLst>
      <p:ext uri="{BB962C8B-B14F-4D97-AF65-F5344CB8AC3E}">
        <p14:creationId xmlns:p14="http://schemas.microsoft.com/office/powerpoint/2010/main" val="3865541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A393F7D-4C7A-4EC9-BEF2-640017DC3F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101" y="1205293"/>
            <a:ext cx="8270648" cy="513707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B4A52FC-296F-4E63-B6DF-3798536B6555}"/>
              </a:ext>
            </a:extLst>
          </p:cNvPr>
          <p:cNvSpPr/>
          <p:nvPr/>
        </p:nvSpPr>
        <p:spPr>
          <a:xfrm>
            <a:off x="2579282" y="335174"/>
            <a:ext cx="6102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 err="1"/>
              <a:t>Leaflet-RoutingMachine</a:t>
            </a:r>
            <a:r>
              <a:rPr lang="de-DE" sz="4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9936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B2D50-8124-4969-BCEF-E7E9DABA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6766"/>
            <a:ext cx="9692640" cy="1713764"/>
          </a:xfrm>
        </p:spPr>
        <p:txBody>
          <a:bodyPr>
            <a:normAutofit fontScale="90000"/>
          </a:bodyPr>
          <a:lstStyle/>
          <a:p>
            <a:r>
              <a:rPr lang="de-DE" dirty="0"/>
              <a:t>4) </a:t>
            </a:r>
            <a:r>
              <a:rPr lang="de-D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Implementierungsschritte und ein-gesetzte Techniken</a:t>
            </a:r>
            <a:br>
              <a:rPr lang="de-D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C848A-3245-4239-8DFA-4825421D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039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F135A8-E1F3-4344-8FC3-6948788F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55" y="365760"/>
            <a:ext cx="10541557" cy="1325562"/>
          </a:xfrm>
        </p:spPr>
        <p:txBody>
          <a:bodyPr/>
          <a:lstStyle/>
          <a:p>
            <a:r>
              <a:rPr lang="de-DE" dirty="0"/>
              <a:t>5) 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A29AAB-4245-4294-8CF0-DE0EB0B7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1828800"/>
            <a:ext cx="9444277" cy="435133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Leaflet</a:t>
            </a:r>
            <a:r>
              <a:rPr lang="de-DE" dirty="0"/>
              <a:t> – http://leafletjs.com/ (Letzter Zugriff am 20.06.2017)</a:t>
            </a:r>
          </a:p>
          <a:p>
            <a:endParaRPr lang="de-DE" dirty="0"/>
          </a:p>
          <a:p>
            <a:r>
              <a:rPr lang="de-DE" dirty="0" err="1"/>
              <a:t>Leaflet</a:t>
            </a:r>
            <a:r>
              <a:rPr lang="de-DE" dirty="0"/>
              <a:t> Elevation – https://github.com/MrMufflon/Leaflet.Elevation (Letzter Zugriff am 20.06.2017)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r>
              <a:rPr lang="de-DE" dirty="0" err="1"/>
              <a:t>Leaflet</a:t>
            </a:r>
            <a:r>
              <a:rPr lang="de-DE" dirty="0"/>
              <a:t> Marker Cluster – https://github.com/Leaflet/Leaflet.markercluster (Letzter Zugriff am 20.06.2017)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r>
              <a:rPr lang="de-DE" dirty="0" err="1"/>
              <a:t>Leaflet</a:t>
            </a:r>
            <a:r>
              <a:rPr lang="de-DE" dirty="0"/>
              <a:t> Omnivore – https://github.com/mapbox/leaflet-omnivore (Letzter Zugriff am 20.06.2017)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123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C1BC0-8311-4C43-982D-79B3EEEC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548582"/>
            <a:ext cx="10736826" cy="4719483"/>
          </a:xfrm>
        </p:spPr>
        <p:txBody>
          <a:bodyPr>
            <a:normAutofit/>
          </a:bodyPr>
          <a:lstStyle/>
          <a:p>
            <a:r>
              <a:rPr lang="de-DE" dirty="0" err="1"/>
              <a:t>Leaflet</a:t>
            </a:r>
            <a:r>
              <a:rPr lang="de-DE" dirty="0"/>
              <a:t> Routing </a:t>
            </a:r>
            <a:r>
              <a:rPr lang="de-DE" dirty="0" err="1"/>
              <a:t>Machine</a:t>
            </a:r>
            <a:r>
              <a:rPr lang="de-DE" dirty="0"/>
              <a:t> – http://www.liedman.net/leaflet-routing-machine (Letzter Zugriff am 20.06.2017)</a:t>
            </a:r>
          </a:p>
          <a:p>
            <a:endParaRPr lang="de-DE" dirty="0"/>
          </a:p>
          <a:p>
            <a:r>
              <a:rPr lang="de-DE" dirty="0"/>
              <a:t>Land Tirol – http://www.tirol.at (Letzter Zugriff am 20.06.2017)</a:t>
            </a:r>
          </a:p>
          <a:p>
            <a:endParaRPr lang="de-DE" dirty="0"/>
          </a:p>
          <a:p>
            <a:r>
              <a:rPr lang="de-DE" dirty="0"/>
              <a:t>Land Tirol / Abt. Waldschutz (https://www.tirol.gv.at/telefonbuch/bww/organisationseinheit/oe/300065/ag/0) – Mountainbike-Routen in Tirol https://www.data.gv.at/katalog/dataset/c8218f47-8ef6-43c6-9f86-3125e317f60e (Letzter Zugriff am 20.06.2017)</a:t>
            </a:r>
          </a:p>
          <a:p>
            <a:endParaRPr lang="de-DE" dirty="0"/>
          </a:p>
          <a:p>
            <a:r>
              <a:rPr lang="de-DE" dirty="0" err="1"/>
              <a:t>Map</a:t>
            </a:r>
            <a:r>
              <a:rPr lang="de-DE" dirty="0"/>
              <a:t> Icons – https://mapicons.mapsmarker.com (Letzter Zugriff am 20.06.2017)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0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92ABB-B8CD-419A-A38E-B8AFE89C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730BD-88C2-4B15-8BB1-A1B22B676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Projektbeschreibung 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Datenbeschaffung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Verwendete Webservices und </a:t>
            </a:r>
            <a:r>
              <a:rPr lang="de-DE" sz="2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Plugins</a:t>
            </a:r>
            <a:endParaRPr lang="de-DE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Implementierungsschritte und eingesetzte Techniken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226004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74285-4A14-4100-828B-01ACC64A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63966"/>
            <a:ext cx="9692640" cy="1325562"/>
          </a:xfrm>
        </p:spPr>
        <p:txBody>
          <a:bodyPr>
            <a:normAutofit/>
          </a:bodyPr>
          <a:lstStyle/>
          <a:p>
            <a:r>
              <a:rPr lang="de-DE" sz="4000" dirty="0"/>
              <a:t>1) Projektbeschreibung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358041-7E98-4D98-BB7A-34134644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691322"/>
            <a:ext cx="969264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000" dirty="0"/>
          </a:p>
          <a:p>
            <a:r>
              <a:rPr lang="de-DE" sz="2000" b="1" dirty="0"/>
              <a:t>Ziel: </a:t>
            </a:r>
            <a:r>
              <a:rPr lang="de-DE" sz="2000" dirty="0"/>
              <a:t>Überblick der in Innsbruck und Umgebung gelegenen Extremsportdestinationen</a:t>
            </a:r>
          </a:p>
          <a:p>
            <a:r>
              <a:rPr lang="de-DE" sz="2000" dirty="0"/>
              <a:t>3 Websites</a:t>
            </a:r>
          </a:p>
          <a:p>
            <a:r>
              <a:rPr lang="de-DE" sz="2000" b="1" dirty="0"/>
              <a:t>Übersichtsseite:  </a:t>
            </a:r>
            <a:r>
              <a:rPr lang="de-DE" sz="2000" dirty="0"/>
              <a:t>Kurzbeschreibung des jeweiligen Extremsports und Übersichtskarte der Sportstätten (mit Legende)</a:t>
            </a:r>
          </a:p>
          <a:p>
            <a:r>
              <a:rPr lang="de-DE" sz="2000" b="1" dirty="0"/>
              <a:t>Seite zum Bike Trail Tirol: </a:t>
            </a:r>
            <a:r>
              <a:rPr lang="de-DE" sz="2000" dirty="0"/>
              <a:t>Eigene Karte mit Informationen, Kurzbeschreibungen und Höhenprofilen zu den jeweiligen Etappen</a:t>
            </a:r>
          </a:p>
          <a:p>
            <a:r>
              <a:rPr lang="de-DE" sz="2000" b="1" dirty="0"/>
              <a:t>Seite mit Navigation: </a:t>
            </a:r>
            <a:r>
              <a:rPr lang="de-DE" sz="2000" dirty="0"/>
              <a:t>Route vom Standort des verwendeten Geräts bis zur gewünschten Sportstätte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98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 2" descr="Macintosh SSD:Users:paultiefenbacher:Desktop:Bildschirmfoto 2017-06-20 um 13.06.3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709" y="86110"/>
            <a:ext cx="3322484" cy="6712090"/>
          </a:xfrm>
          <a:prstGeom prst="rect">
            <a:avLst/>
          </a:prstGeom>
        </p:spPr>
      </p:pic>
      <p:pic>
        <p:nvPicPr>
          <p:cNvPr id="32" name="Bild 3" descr="Macintosh SSD:Users:paultiefenbacher:Desktop:KarteBiketrailÜbersicht.png">
            <a:extLst>
              <a:ext uri="{FF2B5EF4-FFF2-40B4-BE49-F238E27FC236}">
                <a16:creationId xmlns:a16="http://schemas.microsoft.com/office/drawing/2014/main" id="{B0798B15-E0FC-4F77-B344-3D1B2835C97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49581" y="86110"/>
            <a:ext cx="4912536" cy="350375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Bild 4" descr="Macintosh SSD:Users:paultiefenbacher:Desktop:KarteRoutingÜbersicht.png">
            <a:extLst>
              <a:ext uri="{FF2B5EF4-FFF2-40B4-BE49-F238E27FC236}">
                <a16:creationId xmlns:a16="http://schemas.microsoft.com/office/drawing/2014/main" id="{809B1DFC-199E-4F14-B3A0-D76FDFCE196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48552" y="3681413"/>
            <a:ext cx="5314595" cy="311678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154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EEDD0-45F2-4DE8-B01C-51E9E299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1" y="619433"/>
            <a:ext cx="9692640" cy="850664"/>
          </a:xfrm>
        </p:spPr>
        <p:txBody>
          <a:bodyPr>
            <a:normAutofit/>
          </a:bodyPr>
          <a:lstStyle/>
          <a:p>
            <a:r>
              <a:rPr lang="de-DE" sz="4000" dirty="0"/>
              <a:t>2) 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Datenbeschaffung</a:t>
            </a:r>
            <a:endParaRPr lang="de-DE" sz="4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184708-50C7-428A-9CB9-F09CB74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161" y="1932040"/>
            <a:ext cx="10143351" cy="4616244"/>
          </a:xfrm>
        </p:spPr>
        <p:txBody>
          <a:bodyPr>
            <a:normAutofit/>
          </a:bodyPr>
          <a:lstStyle/>
          <a:p>
            <a:r>
              <a:rPr lang="de-DE" sz="2000" b="1" dirty="0"/>
              <a:t>Primärdaten: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selbst aufgenommene Fotos (Skateboard, </a:t>
            </a:r>
            <a:r>
              <a:rPr lang="de-DE" sz="2000" dirty="0" err="1"/>
              <a:t>Riversurf</a:t>
            </a:r>
            <a:r>
              <a:rPr lang="de-DE" sz="2000" dirty="0"/>
              <a:t>) mit Geotagging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JavaScript-Files für die jeweilige Sportart (Skateboard, Snowboard, </a:t>
            </a:r>
            <a:r>
              <a:rPr lang="de-DE" sz="2000" dirty="0" err="1"/>
              <a:t>Riversurf</a:t>
            </a:r>
            <a:r>
              <a:rPr lang="de-DE" sz="2000" dirty="0"/>
              <a:t>) mit Namen, Kategorien, Koordinaten und Kurzbeschreibungen der Spots</a:t>
            </a:r>
          </a:p>
          <a:p>
            <a:r>
              <a:rPr lang="de-DE" sz="2000" b="1" dirty="0"/>
              <a:t>Sekundärdaten: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Open-Source-Websites wie „data.gv.at“, „mapicons.mapsmarker.com“ und „pixabay.com“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Datensätze von data.gv.at: „Mountainbike-Routen in Tirol“ und „Bike Trail Tirol“</a:t>
            </a:r>
          </a:p>
          <a:p>
            <a:r>
              <a:rPr lang="de-DE" sz="2000" b="1" dirty="0"/>
              <a:t>Modifizieren der Datensätze: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„Mountainbike-Routen in Tirol“ als Shape-file </a:t>
            </a:r>
            <a:r>
              <a:rPr lang="de-DE" sz="2000" dirty="0">
                <a:sym typeface="Wingdings" panose="05000000000000000000" pitchFamily="2" charset="2"/>
              </a:rPr>
              <a:t> in </a:t>
            </a:r>
            <a:r>
              <a:rPr lang="de-DE" sz="2000" dirty="0" err="1">
                <a:sym typeface="Wingdings" panose="05000000000000000000" pitchFamily="2" charset="2"/>
              </a:rPr>
              <a:t>GeoJson</a:t>
            </a:r>
            <a:r>
              <a:rPr lang="de-DE" sz="2000" dirty="0">
                <a:sym typeface="Wingdings" panose="05000000000000000000" pitchFamily="2" charset="2"/>
              </a:rPr>
              <a:t> konvertiert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/>
              <a:t>„Bike Trail Tirol“ zwar als GPX-File, allerdings ohne JavaScript-File mit Informationen </a:t>
            </a:r>
            <a:r>
              <a:rPr lang="de-DE" sz="2000" dirty="0">
                <a:sym typeface="Wingdings" panose="05000000000000000000" pitchFamily="2" charset="2"/>
              </a:rPr>
              <a:t> Erstellen eines solchen</a:t>
            </a:r>
            <a:endParaRPr lang="de-DE" sz="2000" dirty="0"/>
          </a:p>
          <a:p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30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AA40B-AA76-4BE7-BF93-C26F2A9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03238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de-D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3) Verwendete Webservices und </a:t>
            </a:r>
            <a:r>
              <a:rPr lang="de-DE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Plugins</a:t>
            </a:r>
            <a:br>
              <a:rPr lang="de-D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5F829-553E-470B-8ECB-E77C2A91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22723"/>
          </a:xfrm>
        </p:spPr>
        <p:txBody>
          <a:bodyPr>
            <a:normAutofit/>
          </a:bodyPr>
          <a:lstStyle/>
          <a:p>
            <a:r>
              <a:rPr lang="de-DE" sz="2000" b="1" dirty="0"/>
              <a:t>Webservice: </a:t>
            </a:r>
            <a:r>
              <a:rPr lang="de-DE" dirty="0"/>
              <a:t>Online-Karten-Bibliothek </a:t>
            </a:r>
            <a:r>
              <a:rPr lang="de-DE" dirty="0" err="1"/>
              <a:t>Leaflet</a:t>
            </a:r>
            <a:r>
              <a:rPr lang="de-DE" dirty="0"/>
              <a:t> (JavaScript basiert) </a:t>
            </a:r>
          </a:p>
          <a:p>
            <a:pPr marL="274320" lvl="1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ym typeface="Wingdings" panose="05000000000000000000" pitchFamily="2" charset="2"/>
              </a:rPr>
              <a:t>Interaktive Online Karten (auch auf mobilen Endgeräten)</a:t>
            </a:r>
            <a:endParaRPr lang="de-DE" sz="2000" dirty="0"/>
          </a:p>
          <a:p>
            <a:r>
              <a:rPr lang="de-DE" sz="2000" b="1" dirty="0" err="1"/>
              <a:t>Leaflet.Markercluster</a:t>
            </a:r>
            <a:r>
              <a:rPr lang="de-DE" sz="2000" b="1" dirty="0"/>
              <a:t>: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dirty="0"/>
              <a:t>Zusammenfassung nahe beieinanderliegender Standortmarker zu einem übergeordneten Marker mit dazugehörigem Kartenbereich </a:t>
            </a:r>
          </a:p>
          <a:p>
            <a:r>
              <a:rPr lang="de-DE" sz="2000" b="1" dirty="0" err="1"/>
              <a:t>Leaflet.Omnivore</a:t>
            </a:r>
            <a:r>
              <a:rPr lang="de-DE" sz="2000" b="1" dirty="0"/>
              <a:t>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dirty="0"/>
              <a:t>Zur Verarbeitung von GIS-Daten und zur Visualisierung von GPX, CSV, KML, </a:t>
            </a:r>
            <a:r>
              <a:rPr lang="de-DE" sz="1800" dirty="0" err="1"/>
              <a:t>TopoJson</a:t>
            </a:r>
            <a:r>
              <a:rPr lang="de-DE" sz="1800" dirty="0"/>
              <a:t> sowie WKT</a:t>
            </a:r>
          </a:p>
          <a:p>
            <a:r>
              <a:rPr lang="de-DE" sz="2000" b="1" dirty="0" err="1"/>
              <a:t>Leaflet.Elevation</a:t>
            </a:r>
            <a:r>
              <a:rPr lang="de-DE" sz="2000" b="1" dirty="0"/>
              <a:t>: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dirty="0"/>
              <a:t>Interaktive Darstellung eines Höhenprofils von </a:t>
            </a:r>
            <a:r>
              <a:rPr lang="de-DE" sz="1800" dirty="0" err="1"/>
              <a:t>GeoJson</a:t>
            </a:r>
            <a:r>
              <a:rPr lang="de-DE" sz="1800" dirty="0"/>
              <a:t>-Linien</a:t>
            </a:r>
            <a:endParaRPr lang="de-DE" sz="2000" b="1" dirty="0"/>
          </a:p>
          <a:p>
            <a:r>
              <a:rPr lang="de-DE" sz="2000" b="1" dirty="0"/>
              <a:t> </a:t>
            </a:r>
            <a:r>
              <a:rPr lang="de-DE" sz="2000" b="1" dirty="0" err="1"/>
              <a:t>Leaflet.RoutingMachine</a:t>
            </a:r>
            <a:r>
              <a:rPr lang="de-DE" sz="2000" b="1" dirty="0"/>
              <a:t>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einfache Navigation, basierend auf den Diensten der „Open Source Routing </a:t>
            </a:r>
            <a:r>
              <a:rPr lang="de-DE" dirty="0" err="1"/>
              <a:t>Machine</a:t>
            </a:r>
            <a:r>
              <a:rPr lang="de-DE" dirty="0"/>
              <a:t>“</a:t>
            </a:r>
            <a:endParaRPr lang="de-DE" sz="18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23880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F16F009-636C-49F0-89D3-FD508B85A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" y="1059979"/>
            <a:ext cx="10317392" cy="52479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FFFC00D-FB8A-4667-82B5-ED5B96AE79C2}"/>
              </a:ext>
            </a:extLst>
          </p:cNvPr>
          <p:cNvSpPr/>
          <p:nvPr/>
        </p:nvSpPr>
        <p:spPr>
          <a:xfrm>
            <a:off x="1268362" y="352093"/>
            <a:ext cx="99551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Überblick der verwendeten </a:t>
            </a:r>
            <a:r>
              <a:rPr lang="de-DE" sz="4000" dirty="0" err="1"/>
              <a:t>Plugins</a:t>
            </a:r>
            <a:r>
              <a:rPr lang="de-DE" sz="4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5644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B7CD05-8F3C-4AFF-A280-7DA7C66A1B2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19" y="1026925"/>
            <a:ext cx="3830108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B8F43D2-775C-443B-A7FC-C535A147D0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4738" y="1026925"/>
            <a:ext cx="3830107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D50F6D3-D71C-4E33-A443-912B97FC45B6}"/>
              </a:ext>
            </a:extLst>
          </p:cNvPr>
          <p:cNvSpPr/>
          <p:nvPr/>
        </p:nvSpPr>
        <p:spPr>
          <a:xfrm>
            <a:off x="3169792" y="159520"/>
            <a:ext cx="55819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Leaflet-Markercluster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: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59647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2818CE2-34F0-4B38-B5A3-68264043592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730" y="2109020"/>
            <a:ext cx="9049242" cy="352486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F97B81C-B6B6-4DB0-BC1E-2A3B56B69894}"/>
              </a:ext>
            </a:extLst>
          </p:cNvPr>
          <p:cNvSpPr/>
          <p:nvPr/>
        </p:nvSpPr>
        <p:spPr>
          <a:xfrm>
            <a:off x="1020964" y="1162411"/>
            <a:ext cx="9850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Leaflet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-Omnivore und </a:t>
            </a:r>
            <a:r>
              <a:rPr lang="de-DE" sz="4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Leaflet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-Elevation: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41934793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0</TotalTime>
  <Words>456</Words>
  <Application>Microsoft Office PowerPoint</Application>
  <PresentationFormat>Breitbild</PresentationFormat>
  <Paragraphs>60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Century Schoolbook</vt:lpstr>
      <vt:lpstr>Symbol</vt:lpstr>
      <vt:lpstr>Wingdings</vt:lpstr>
      <vt:lpstr>Wingdings 2</vt:lpstr>
      <vt:lpstr>View</vt:lpstr>
      <vt:lpstr>Extremsport in und um Innsbruck</vt:lpstr>
      <vt:lpstr>Inhalt</vt:lpstr>
      <vt:lpstr>1) Projektbeschreibung </vt:lpstr>
      <vt:lpstr>PowerPoint-Präsentation</vt:lpstr>
      <vt:lpstr>2) Datenbeschaffung</vt:lpstr>
      <vt:lpstr>3) Verwendete Webservices und Plugins </vt:lpstr>
      <vt:lpstr>PowerPoint-Präsentation</vt:lpstr>
      <vt:lpstr>PowerPoint-Präsentation</vt:lpstr>
      <vt:lpstr>PowerPoint-Präsentation</vt:lpstr>
      <vt:lpstr>PowerPoint-Präsentation</vt:lpstr>
      <vt:lpstr>4) Implementierungsschritte und ein-gesetzte Techniken </vt:lpstr>
      <vt:lpstr>5) Literatur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Extremsport in und um Innsbruck</dc:title>
  <dc:creator>Raffael Kossmann</dc:creator>
  <cp:lastModifiedBy>Raffael Kossmann</cp:lastModifiedBy>
  <cp:revision>17</cp:revision>
  <dcterms:created xsi:type="dcterms:W3CDTF">2017-06-20T14:09:20Z</dcterms:created>
  <dcterms:modified xsi:type="dcterms:W3CDTF">2017-06-20T16:36:32Z</dcterms:modified>
</cp:coreProperties>
</file>